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 Thin"/>
      <p:regular r:id="rId22"/>
      <p:bold r:id="rId23"/>
      <p:italic r:id="rId24"/>
      <p:boldItalic r:id="rId25"/>
    </p:embeddedFont>
    <p:embeddedFont>
      <p:font typeface="Roboto Medium"/>
      <p:regular r:id="rId26"/>
      <p:bold r:id="rId27"/>
      <p:italic r:id="rId28"/>
      <p:boldItalic r:id="rId29"/>
    </p:embeddedFont>
    <p:embeddedFont>
      <p:font typeface="Roboto"/>
      <p:regular r:id="rId30"/>
      <p:bold r:id="rId31"/>
      <p:italic r:id="rId32"/>
      <p:boldItalic r:id="rId33"/>
    </p:embeddedFont>
    <p:embeddedFont>
      <p:font typeface="Cabin"/>
      <p:regular r:id="rId34"/>
      <p:bold r:id="rId35"/>
      <p:italic r:id="rId36"/>
      <p:boldItalic r:id="rId37"/>
    </p:embeddedFont>
    <p:embeddedFont>
      <p:font typeface="Gill Sans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Thin-regular.fntdata"/><Relationship Id="rId21" Type="http://schemas.openxmlformats.org/officeDocument/2006/relationships/slide" Target="slides/slide16.xml"/><Relationship Id="rId24" Type="http://schemas.openxmlformats.org/officeDocument/2006/relationships/font" Target="fonts/RobotoThin-italic.fntdata"/><Relationship Id="rId23" Type="http://schemas.openxmlformats.org/officeDocument/2006/relationships/font" Target="fonts/RobotoThin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edium-regular.fntdata"/><Relationship Id="rId25" Type="http://schemas.openxmlformats.org/officeDocument/2006/relationships/font" Target="fonts/RobotoThin-boldItalic.fntdata"/><Relationship Id="rId28" Type="http://schemas.openxmlformats.org/officeDocument/2006/relationships/font" Target="fonts/RobotoMedium-italic.fntdata"/><Relationship Id="rId27" Type="http://schemas.openxmlformats.org/officeDocument/2006/relationships/font" Target="fonts/RobotoMed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edium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35" Type="http://schemas.openxmlformats.org/officeDocument/2006/relationships/font" Target="fonts/Cabin-bold.fntdata"/><Relationship Id="rId12" Type="http://schemas.openxmlformats.org/officeDocument/2006/relationships/slide" Target="slides/slide7.xml"/><Relationship Id="rId34" Type="http://schemas.openxmlformats.org/officeDocument/2006/relationships/font" Target="fonts/Cabin-regular.fntdata"/><Relationship Id="rId15" Type="http://schemas.openxmlformats.org/officeDocument/2006/relationships/slide" Target="slides/slide10.xml"/><Relationship Id="rId37" Type="http://schemas.openxmlformats.org/officeDocument/2006/relationships/font" Target="fonts/Cabin-boldItalic.fntdata"/><Relationship Id="rId14" Type="http://schemas.openxmlformats.org/officeDocument/2006/relationships/slide" Target="slides/slide9.xml"/><Relationship Id="rId36" Type="http://schemas.openxmlformats.org/officeDocument/2006/relationships/font" Target="fonts/Cabin-italic.fntdata"/><Relationship Id="rId17" Type="http://schemas.openxmlformats.org/officeDocument/2006/relationships/slide" Target="slides/slide12.xml"/><Relationship Id="rId39" Type="http://schemas.openxmlformats.org/officeDocument/2006/relationships/font" Target="fonts/GillSans-bold.fntdata"/><Relationship Id="rId16" Type="http://schemas.openxmlformats.org/officeDocument/2006/relationships/slide" Target="slides/slide11.xml"/><Relationship Id="rId38" Type="http://schemas.openxmlformats.org/officeDocument/2006/relationships/font" Target="fonts/GillSans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065ca7b2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1065ca7b24b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065ca7b24b_1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065ca7b24b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g1065ca7b24b_1_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065ca7b24b_1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065ca7b24b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g1065ca7b24b_1_1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1055130a635_7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1055130a635_7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1055130a635_7_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055130a635_0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055130a63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g1055130a635_0_1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055130a635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055130a63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g1055130a635_0_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1055130a635_6_4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1055130a635_6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g1055130a635_6_43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055130a635_6_4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055130a635_6_4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g1055130a635_6_44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065ca7b24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1065ca7b24b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055130a635_2_5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055130a635_2_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1055130a635_2_55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055130a635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055130a6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g1055130a635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055130a635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055130a63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g1055130a635_0_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055130a635_6_40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055130a635_6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g1055130a635_6_40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055130a635_2_6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055130a635_2_6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1055130a635_2_61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055130a635_2_6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055130a635_2_6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g1055130a635_2_6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065ca7b24b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065ca7b24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g1065ca7b24b_1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vider Slide">
  <p:cSld name="1_Divider Slid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>
            <a:off x="-56445" y="5"/>
            <a:ext cx="9206200" cy="515143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descr="2-line-whitetext-colorshield.png" id="17" name="Google Shape;17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585599" y="4296762"/>
            <a:ext cx="1769927" cy="650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 rotWithShape="1">
          <a:blip r:embed="rId3">
            <a:alphaModFix amt="9000"/>
          </a:blip>
          <a:srcRect b="0" l="0" r="0" t="0"/>
          <a:stretch/>
        </p:blipFill>
        <p:spPr>
          <a:xfrm>
            <a:off x="199388" y="151675"/>
            <a:ext cx="3080816" cy="345772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"/>
          <p:cNvSpPr txBox="1"/>
          <p:nvPr>
            <p:ph type="ctrTitle"/>
          </p:nvPr>
        </p:nvSpPr>
        <p:spPr>
          <a:xfrm>
            <a:off x="958151" y="1073526"/>
            <a:ext cx="7397039" cy="1747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Gill Sans"/>
              <a:buNone/>
              <a:defRPr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" type="subTitle"/>
          </p:nvPr>
        </p:nvSpPr>
        <p:spPr>
          <a:xfrm>
            <a:off x="958151" y="3255792"/>
            <a:ext cx="7397039" cy="731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48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ctr">
              <a:spcBef>
                <a:spcPts val="480"/>
              </a:spcBef>
              <a:spcAft>
                <a:spcPts val="0"/>
              </a:spcAft>
              <a:buSzPts val="2400"/>
              <a:buNone/>
              <a:defRPr>
                <a:solidFill>
                  <a:srgbClr val="888894"/>
                </a:solidFill>
              </a:defRPr>
            </a:lvl2pPr>
            <a:lvl3pPr lvl="2" algn="ctr"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94"/>
                </a:solidFill>
              </a:defRPr>
            </a:lvl3pPr>
            <a:lvl4pPr lvl="3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94"/>
                </a:solidFill>
              </a:defRPr>
            </a:lvl4pPr>
            <a:lvl5pPr lvl="4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94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9pPr>
          </a:lstStyle>
          <a:p/>
        </p:txBody>
      </p:sp>
      <p:grpSp>
        <p:nvGrpSpPr>
          <p:cNvPr id="21" name="Google Shape;21;p2"/>
          <p:cNvGrpSpPr/>
          <p:nvPr/>
        </p:nvGrpSpPr>
        <p:grpSpPr>
          <a:xfrm rot="10800000">
            <a:off x="0" y="3001092"/>
            <a:ext cx="8355526" cy="57487"/>
            <a:chOff x="685800" y="1794746"/>
            <a:chExt cx="7772400" cy="179475"/>
          </a:xfrm>
        </p:grpSpPr>
        <p:sp>
          <p:nvSpPr>
            <p:cNvPr id="22" name="Google Shape;22;p2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1"/>
          <p:cNvSpPr txBox="1"/>
          <p:nvPr>
            <p:ph idx="1" type="body"/>
          </p:nvPr>
        </p:nvSpPr>
        <p:spPr>
          <a:xfrm>
            <a:off x="457200" y="1067992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0" sz="2400">
                <a:solidFill>
                  <a:schemeClr val="accent3"/>
                </a:solidFill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2" name="Google Shape;102;p11"/>
          <p:cNvSpPr txBox="1"/>
          <p:nvPr>
            <p:ph idx="2" type="body"/>
          </p:nvPr>
        </p:nvSpPr>
        <p:spPr>
          <a:xfrm>
            <a:off x="457200" y="1546495"/>
            <a:ext cx="4040188" cy="3048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03" name="Google Shape;103;p11"/>
          <p:cNvSpPr txBox="1"/>
          <p:nvPr>
            <p:ph idx="3" type="body"/>
          </p:nvPr>
        </p:nvSpPr>
        <p:spPr>
          <a:xfrm>
            <a:off x="4645033" y="1066669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0" sz="2400">
                <a:solidFill>
                  <a:schemeClr val="accent3"/>
                </a:solidFill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4" name="Google Shape;104;p11"/>
          <p:cNvSpPr txBox="1"/>
          <p:nvPr>
            <p:ph idx="4" type="body"/>
          </p:nvPr>
        </p:nvSpPr>
        <p:spPr>
          <a:xfrm>
            <a:off x="4645033" y="1546495"/>
            <a:ext cx="4041775" cy="3048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05" name="Google Shape;105;p11"/>
          <p:cNvSpPr txBox="1"/>
          <p:nvPr>
            <p:ph idx="12" type="sldNum"/>
          </p:nvPr>
        </p:nvSpPr>
        <p:spPr>
          <a:xfrm>
            <a:off x="6553200" y="4698999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6" name="Google Shape;106;p11"/>
          <p:cNvSpPr txBox="1"/>
          <p:nvPr>
            <p:ph type="title"/>
          </p:nvPr>
        </p:nvSpPr>
        <p:spPr>
          <a:xfrm>
            <a:off x="310152" y="15485"/>
            <a:ext cx="8229600" cy="6936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7" name="Google Shape;107;p11"/>
          <p:cNvGrpSpPr/>
          <p:nvPr/>
        </p:nvGrpSpPr>
        <p:grpSpPr>
          <a:xfrm>
            <a:off x="-5079" y="708812"/>
            <a:ext cx="8691879" cy="47507"/>
            <a:chOff x="685800" y="1794746"/>
            <a:chExt cx="7772400" cy="179475"/>
          </a:xfrm>
        </p:grpSpPr>
        <p:sp>
          <p:nvSpPr>
            <p:cNvPr id="108" name="Google Shape;108;p11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09" name="Google Shape;109;p11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10" name="Google Shape;110;p11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and sidebar">
  <p:cSld name="Content and sidebar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2"/>
          <p:cNvSpPr txBox="1"/>
          <p:nvPr>
            <p:ph idx="1" type="body"/>
          </p:nvPr>
        </p:nvSpPr>
        <p:spPr>
          <a:xfrm>
            <a:off x="6142182" y="1782939"/>
            <a:ext cx="2544621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3" name="Google Shape;113;p12"/>
          <p:cNvSpPr txBox="1"/>
          <p:nvPr>
            <p:ph idx="2" type="body"/>
          </p:nvPr>
        </p:nvSpPr>
        <p:spPr>
          <a:xfrm>
            <a:off x="6142182" y="2310651"/>
            <a:ext cx="2544621" cy="22825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14" name="Google Shape;114;p12"/>
          <p:cNvSpPr txBox="1"/>
          <p:nvPr>
            <p:ph idx="12" type="sldNum"/>
          </p:nvPr>
        </p:nvSpPr>
        <p:spPr>
          <a:xfrm>
            <a:off x="6553200" y="4698999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5" name="Google Shape;115;p12"/>
          <p:cNvSpPr txBox="1"/>
          <p:nvPr>
            <p:ph type="title"/>
          </p:nvPr>
        </p:nvSpPr>
        <p:spPr>
          <a:xfrm>
            <a:off x="310152" y="15485"/>
            <a:ext cx="8229600" cy="6936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6" name="Google Shape;116;p12"/>
          <p:cNvGrpSpPr/>
          <p:nvPr/>
        </p:nvGrpSpPr>
        <p:grpSpPr>
          <a:xfrm>
            <a:off x="-5079" y="708812"/>
            <a:ext cx="8691879" cy="47507"/>
            <a:chOff x="685800" y="1794746"/>
            <a:chExt cx="7772400" cy="179475"/>
          </a:xfrm>
        </p:grpSpPr>
        <p:sp>
          <p:nvSpPr>
            <p:cNvPr id="117" name="Google Shape;117;p12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18" name="Google Shape;118;p12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19" name="Google Shape;119;p12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cxnSp>
        <p:nvCxnSpPr>
          <p:cNvPr id="120" name="Google Shape;120;p12"/>
          <p:cNvCxnSpPr/>
          <p:nvPr/>
        </p:nvCxnSpPr>
        <p:spPr>
          <a:xfrm>
            <a:off x="5908842" y="1099992"/>
            <a:ext cx="0" cy="3599013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1" name="Google Shape;121;p12"/>
          <p:cNvSpPr txBox="1"/>
          <p:nvPr>
            <p:ph idx="3" type="body"/>
          </p:nvPr>
        </p:nvSpPr>
        <p:spPr>
          <a:xfrm>
            <a:off x="310162" y="1485154"/>
            <a:ext cx="5294781" cy="32318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>
                <a:solidFill>
                  <a:schemeClr val="accent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2" name="Google Shape;122;p12"/>
          <p:cNvSpPr txBox="1"/>
          <p:nvPr>
            <p:ph idx="4" type="body"/>
          </p:nvPr>
        </p:nvSpPr>
        <p:spPr>
          <a:xfrm>
            <a:off x="310162" y="1808344"/>
            <a:ext cx="5294781" cy="323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sz="1400">
                <a:solidFill>
                  <a:schemeClr val="dk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3" name="Google Shape;123;p12"/>
          <p:cNvSpPr txBox="1"/>
          <p:nvPr>
            <p:ph idx="5" type="body"/>
          </p:nvPr>
        </p:nvSpPr>
        <p:spPr>
          <a:xfrm>
            <a:off x="310162" y="2353694"/>
            <a:ext cx="5294781" cy="32318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>
                <a:solidFill>
                  <a:schemeClr val="accent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4" name="Google Shape;124;p12"/>
          <p:cNvSpPr txBox="1"/>
          <p:nvPr>
            <p:ph idx="6" type="body"/>
          </p:nvPr>
        </p:nvSpPr>
        <p:spPr>
          <a:xfrm>
            <a:off x="310162" y="2676884"/>
            <a:ext cx="5294781" cy="323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sz="1400">
                <a:solidFill>
                  <a:schemeClr val="dk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5" name="Google Shape;125;p12"/>
          <p:cNvSpPr txBox="1"/>
          <p:nvPr>
            <p:ph idx="7" type="body"/>
          </p:nvPr>
        </p:nvSpPr>
        <p:spPr>
          <a:xfrm>
            <a:off x="310162" y="3191895"/>
            <a:ext cx="5294781" cy="32318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>
                <a:solidFill>
                  <a:schemeClr val="accent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8" type="body"/>
          </p:nvPr>
        </p:nvSpPr>
        <p:spPr>
          <a:xfrm>
            <a:off x="310162" y="3515084"/>
            <a:ext cx="5294781" cy="323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sz="1400">
                <a:solidFill>
                  <a:schemeClr val="dk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7" name="Google Shape;127;p12"/>
          <p:cNvSpPr txBox="1"/>
          <p:nvPr>
            <p:ph idx="9" type="body"/>
          </p:nvPr>
        </p:nvSpPr>
        <p:spPr>
          <a:xfrm>
            <a:off x="309033" y="965872"/>
            <a:ext cx="52959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00144D"/>
                </a:solidFill>
              </a:defRPr>
            </a:lvl1pPr>
            <a:lvl2pPr indent="-228600" lvl="1" marL="914400" algn="l">
              <a:spcBef>
                <a:spcPts val="480"/>
              </a:spcBef>
              <a:spcAft>
                <a:spcPts val="0"/>
              </a:spcAft>
              <a:buSzPts val="2400"/>
              <a:buNone/>
              <a:defRPr/>
            </a:lvl2pPr>
            <a:lvl3pPr indent="-228600" lvl="2" marL="1371600" algn="l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3pPr>
            <a:lvl4pPr indent="-228600" lvl="3" marL="1828800" algn="l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trics">
  <p:cSld name="Metrics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 txBox="1"/>
          <p:nvPr>
            <p:ph idx="12" type="sldNum"/>
          </p:nvPr>
        </p:nvSpPr>
        <p:spPr>
          <a:xfrm>
            <a:off x="6553200" y="4698999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0" name="Google Shape;130;p13"/>
          <p:cNvSpPr txBox="1"/>
          <p:nvPr>
            <p:ph type="title"/>
          </p:nvPr>
        </p:nvSpPr>
        <p:spPr>
          <a:xfrm>
            <a:off x="310152" y="15485"/>
            <a:ext cx="8229600" cy="6936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31" name="Google Shape;131;p13"/>
          <p:cNvGrpSpPr/>
          <p:nvPr/>
        </p:nvGrpSpPr>
        <p:grpSpPr>
          <a:xfrm>
            <a:off x="-5079" y="708812"/>
            <a:ext cx="8691879" cy="47507"/>
            <a:chOff x="685800" y="1794746"/>
            <a:chExt cx="7772400" cy="179475"/>
          </a:xfrm>
        </p:grpSpPr>
        <p:sp>
          <p:nvSpPr>
            <p:cNvPr id="132" name="Google Shape;132;p13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135" name="Google Shape;135;p13"/>
          <p:cNvSpPr/>
          <p:nvPr/>
        </p:nvSpPr>
        <p:spPr>
          <a:xfrm>
            <a:off x="457210" y="1110136"/>
            <a:ext cx="2198255" cy="1029799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6" name="Google Shape;136;p13"/>
          <p:cNvSpPr/>
          <p:nvPr/>
        </p:nvSpPr>
        <p:spPr>
          <a:xfrm>
            <a:off x="457209" y="1110132"/>
            <a:ext cx="2198255" cy="475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grpSp>
        <p:nvGrpSpPr>
          <p:cNvPr id="137" name="Google Shape;137;p13"/>
          <p:cNvGrpSpPr/>
          <p:nvPr/>
        </p:nvGrpSpPr>
        <p:grpSpPr>
          <a:xfrm>
            <a:off x="457198" y="2210973"/>
            <a:ext cx="3035300" cy="1029799"/>
            <a:chOff x="457198" y="2913323"/>
            <a:chExt cx="3035300" cy="1373065"/>
          </a:xfrm>
        </p:grpSpPr>
        <p:sp>
          <p:nvSpPr>
            <p:cNvPr id="138" name="Google Shape;138;p13"/>
            <p:cNvSpPr/>
            <p:nvPr/>
          </p:nvSpPr>
          <p:spPr>
            <a:xfrm>
              <a:off x="457199" y="2913323"/>
              <a:ext cx="3035299" cy="1373065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457198" y="2913323"/>
              <a:ext cx="3035300" cy="63343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grpSp>
        <p:nvGrpSpPr>
          <p:cNvPr id="140" name="Google Shape;140;p13"/>
          <p:cNvGrpSpPr/>
          <p:nvPr/>
        </p:nvGrpSpPr>
        <p:grpSpPr>
          <a:xfrm>
            <a:off x="457199" y="3303510"/>
            <a:ext cx="8181976" cy="1029799"/>
            <a:chOff x="457199" y="4370039"/>
            <a:chExt cx="8181976" cy="1373065"/>
          </a:xfrm>
        </p:grpSpPr>
        <p:sp>
          <p:nvSpPr>
            <p:cNvPr id="141" name="Google Shape;141;p13"/>
            <p:cNvSpPr/>
            <p:nvPr/>
          </p:nvSpPr>
          <p:spPr>
            <a:xfrm>
              <a:off x="457199" y="4370039"/>
              <a:ext cx="8181976" cy="1373065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457199" y="4370039"/>
              <a:ext cx="8181975" cy="6334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grpSp>
        <p:nvGrpSpPr>
          <p:cNvPr id="143" name="Google Shape;143;p13"/>
          <p:cNvGrpSpPr/>
          <p:nvPr/>
        </p:nvGrpSpPr>
        <p:grpSpPr>
          <a:xfrm>
            <a:off x="2746375" y="1110136"/>
            <a:ext cx="2762250" cy="1029799"/>
            <a:chOff x="2746375" y="1480176"/>
            <a:chExt cx="2762250" cy="1373065"/>
          </a:xfrm>
        </p:grpSpPr>
        <p:sp>
          <p:nvSpPr>
            <p:cNvPr id="144" name="Google Shape;144;p13"/>
            <p:cNvSpPr/>
            <p:nvPr/>
          </p:nvSpPr>
          <p:spPr>
            <a:xfrm>
              <a:off x="2746375" y="1480176"/>
              <a:ext cx="2762250" cy="1373065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2746375" y="1480176"/>
              <a:ext cx="2762250" cy="6334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grpSp>
        <p:nvGrpSpPr>
          <p:cNvPr id="146" name="Google Shape;146;p13"/>
          <p:cNvGrpSpPr/>
          <p:nvPr/>
        </p:nvGrpSpPr>
        <p:grpSpPr>
          <a:xfrm>
            <a:off x="5611092" y="1110136"/>
            <a:ext cx="3028082" cy="1029799"/>
            <a:chOff x="5556249" y="1480176"/>
            <a:chExt cx="3082926" cy="1373065"/>
          </a:xfrm>
        </p:grpSpPr>
        <p:sp>
          <p:nvSpPr>
            <p:cNvPr id="147" name="Google Shape;147;p13"/>
            <p:cNvSpPr/>
            <p:nvPr/>
          </p:nvSpPr>
          <p:spPr>
            <a:xfrm>
              <a:off x="5556250" y="1480176"/>
              <a:ext cx="3082925" cy="1373065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5556249" y="1480176"/>
              <a:ext cx="3082925" cy="6334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grpSp>
        <p:nvGrpSpPr>
          <p:cNvPr id="149" name="Google Shape;149;p13"/>
          <p:cNvGrpSpPr/>
          <p:nvPr/>
        </p:nvGrpSpPr>
        <p:grpSpPr>
          <a:xfrm>
            <a:off x="3582730" y="2210973"/>
            <a:ext cx="5056446" cy="1029799"/>
            <a:chOff x="3556000" y="2913323"/>
            <a:chExt cx="5083175" cy="1373065"/>
          </a:xfrm>
        </p:grpSpPr>
        <p:sp>
          <p:nvSpPr>
            <p:cNvPr id="150" name="Google Shape;150;p13"/>
            <p:cNvSpPr/>
            <p:nvPr/>
          </p:nvSpPr>
          <p:spPr>
            <a:xfrm>
              <a:off x="3556000" y="2913323"/>
              <a:ext cx="5083175" cy="1373065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3556000" y="2913323"/>
              <a:ext cx="5083174" cy="63343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152" name="Google Shape;152;p13"/>
          <p:cNvSpPr txBox="1"/>
          <p:nvPr>
            <p:ph idx="1" type="body"/>
          </p:nvPr>
        </p:nvSpPr>
        <p:spPr>
          <a:xfrm>
            <a:off x="457201" y="1197944"/>
            <a:ext cx="2198254" cy="5772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>
                <a:solidFill>
                  <a:schemeClr val="accent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53" name="Google Shape;153;p13"/>
          <p:cNvSpPr txBox="1"/>
          <p:nvPr>
            <p:ph idx="2" type="body"/>
          </p:nvPr>
        </p:nvSpPr>
        <p:spPr>
          <a:xfrm>
            <a:off x="457210" y="1775180"/>
            <a:ext cx="2198255" cy="323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sz="2400">
                <a:solidFill>
                  <a:schemeClr val="accent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54" name="Google Shape;154;p13"/>
          <p:cNvSpPr txBox="1"/>
          <p:nvPr>
            <p:ph idx="3" type="body"/>
          </p:nvPr>
        </p:nvSpPr>
        <p:spPr>
          <a:xfrm>
            <a:off x="2746376" y="1197944"/>
            <a:ext cx="2762250" cy="5772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>
                <a:solidFill>
                  <a:schemeClr val="accent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55" name="Google Shape;155;p13"/>
          <p:cNvSpPr txBox="1"/>
          <p:nvPr>
            <p:ph idx="4" type="body"/>
          </p:nvPr>
        </p:nvSpPr>
        <p:spPr>
          <a:xfrm>
            <a:off x="2746378" y="1775180"/>
            <a:ext cx="2762251" cy="323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sz="2400">
                <a:solidFill>
                  <a:schemeClr val="accent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56" name="Google Shape;156;p13"/>
          <p:cNvSpPr txBox="1"/>
          <p:nvPr>
            <p:ph idx="5" type="body"/>
          </p:nvPr>
        </p:nvSpPr>
        <p:spPr>
          <a:xfrm>
            <a:off x="5611093" y="1197944"/>
            <a:ext cx="3028080" cy="5772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>
                <a:solidFill>
                  <a:schemeClr val="accent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57" name="Google Shape;157;p13"/>
          <p:cNvSpPr txBox="1"/>
          <p:nvPr>
            <p:ph idx="6" type="body"/>
          </p:nvPr>
        </p:nvSpPr>
        <p:spPr>
          <a:xfrm>
            <a:off x="5611099" y="1775180"/>
            <a:ext cx="3028081" cy="323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sz="2400">
                <a:solidFill>
                  <a:schemeClr val="accent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58" name="Google Shape;158;p13"/>
          <p:cNvSpPr txBox="1"/>
          <p:nvPr>
            <p:ph idx="7" type="body"/>
          </p:nvPr>
        </p:nvSpPr>
        <p:spPr>
          <a:xfrm>
            <a:off x="3582731" y="2283875"/>
            <a:ext cx="5056442" cy="5772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>
                <a:solidFill>
                  <a:schemeClr val="dk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59" name="Google Shape;159;p13"/>
          <p:cNvSpPr txBox="1"/>
          <p:nvPr>
            <p:ph idx="8" type="body"/>
          </p:nvPr>
        </p:nvSpPr>
        <p:spPr>
          <a:xfrm>
            <a:off x="3582730" y="2861109"/>
            <a:ext cx="5056446" cy="323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sz="2400">
                <a:solidFill>
                  <a:schemeClr val="dk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60" name="Google Shape;160;p13"/>
          <p:cNvSpPr txBox="1"/>
          <p:nvPr>
            <p:ph idx="9" type="body"/>
          </p:nvPr>
        </p:nvSpPr>
        <p:spPr>
          <a:xfrm>
            <a:off x="457200" y="2283875"/>
            <a:ext cx="3035298" cy="5772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>
                <a:solidFill>
                  <a:schemeClr val="dk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61" name="Google Shape;161;p13"/>
          <p:cNvSpPr txBox="1"/>
          <p:nvPr>
            <p:ph idx="13" type="body"/>
          </p:nvPr>
        </p:nvSpPr>
        <p:spPr>
          <a:xfrm>
            <a:off x="457206" y="2861109"/>
            <a:ext cx="3035299" cy="323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sz="2400">
                <a:solidFill>
                  <a:schemeClr val="dk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62" name="Google Shape;162;p13"/>
          <p:cNvSpPr txBox="1"/>
          <p:nvPr>
            <p:ph idx="14" type="body"/>
          </p:nvPr>
        </p:nvSpPr>
        <p:spPr>
          <a:xfrm>
            <a:off x="457201" y="3385708"/>
            <a:ext cx="8181972" cy="5772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63" name="Google Shape;163;p13"/>
          <p:cNvSpPr txBox="1"/>
          <p:nvPr>
            <p:ph idx="15" type="body"/>
          </p:nvPr>
        </p:nvSpPr>
        <p:spPr>
          <a:xfrm>
            <a:off x="457197" y="3962944"/>
            <a:ext cx="8181980" cy="323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4"/>
          <p:cNvSpPr txBox="1"/>
          <p:nvPr>
            <p:ph idx="12" type="sldNum"/>
          </p:nvPr>
        </p:nvSpPr>
        <p:spPr>
          <a:xfrm>
            <a:off x="6553200" y="4698999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nn Diagram">
  <p:cSld name="Venn Diagram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5"/>
          <p:cNvSpPr/>
          <p:nvPr/>
        </p:nvSpPr>
        <p:spPr>
          <a:xfrm>
            <a:off x="1602040" y="1009064"/>
            <a:ext cx="3742766" cy="37410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5"/>
          <p:cNvSpPr/>
          <p:nvPr/>
        </p:nvSpPr>
        <p:spPr>
          <a:xfrm>
            <a:off x="3764025" y="997539"/>
            <a:ext cx="3742766" cy="3742764"/>
          </a:xfrm>
          <a:prstGeom prst="ellipse">
            <a:avLst/>
          </a:prstGeom>
          <a:solidFill>
            <a:schemeClr val="accent3">
              <a:alpha val="6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5"/>
          <p:cNvSpPr txBox="1"/>
          <p:nvPr>
            <p:ph idx="12" type="sldNum"/>
          </p:nvPr>
        </p:nvSpPr>
        <p:spPr>
          <a:xfrm>
            <a:off x="6553200" y="4698999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0" name="Google Shape;170;p15"/>
          <p:cNvSpPr txBox="1"/>
          <p:nvPr>
            <p:ph type="title"/>
          </p:nvPr>
        </p:nvSpPr>
        <p:spPr>
          <a:xfrm>
            <a:off x="1622280" y="2589950"/>
            <a:ext cx="1947510" cy="6522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None/>
              <a:defRPr b="0"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1" name="Google Shape;171;p15"/>
          <p:cNvGrpSpPr/>
          <p:nvPr/>
        </p:nvGrpSpPr>
        <p:grpSpPr>
          <a:xfrm>
            <a:off x="-5079" y="708812"/>
            <a:ext cx="8691879" cy="47507"/>
            <a:chOff x="685800" y="1794746"/>
            <a:chExt cx="7772400" cy="179475"/>
          </a:xfrm>
        </p:grpSpPr>
        <p:sp>
          <p:nvSpPr>
            <p:cNvPr id="172" name="Google Shape;172;p15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73" name="Google Shape;173;p15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74" name="Google Shape;174;p15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175" name="Google Shape;175;p15"/>
          <p:cNvSpPr txBox="1"/>
          <p:nvPr>
            <p:ph idx="1" type="body"/>
          </p:nvPr>
        </p:nvSpPr>
        <p:spPr>
          <a:xfrm>
            <a:off x="310162" y="0"/>
            <a:ext cx="7986713" cy="7084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72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480"/>
              </a:spcBef>
              <a:spcAft>
                <a:spcPts val="0"/>
              </a:spcAft>
              <a:buSzPts val="2400"/>
              <a:buNone/>
              <a:defRPr/>
            </a:lvl2pPr>
            <a:lvl3pPr indent="-228600" lvl="2" marL="1371600" algn="l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3pPr>
            <a:lvl4pPr indent="-228600" lvl="3" marL="1828800" algn="l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6" name="Google Shape;176;p15"/>
          <p:cNvSpPr txBox="1"/>
          <p:nvPr>
            <p:ph idx="2" type="body"/>
          </p:nvPr>
        </p:nvSpPr>
        <p:spPr>
          <a:xfrm>
            <a:off x="3569790" y="2589610"/>
            <a:ext cx="1968500" cy="6524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7" name="Google Shape;177;p15"/>
          <p:cNvSpPr txBox="1"/>
          <p:nvPr>
            <p:ph idx="3" type="body"/>
          </p:nvPr>
        </p:nvSpPr>
        <p:spPr>
          <a:xfrm>
            <a:off x="5538290" y="2589610"/>
            <a:ext cx="1968500" cy="6524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indent="-228600" lvl="1" marL="914400" algn="l">
              <a:spcBef>
                <a:spcPts val="480"/>
              </a:spcBef>
              <a:spcAft>
                <a:spcPts val="0"/>
              </a:spcAft>
              <a:buSzPts val="2400"/>
              <a:buNone/>
              <a:defRPr/>
            </a:lvl2pPr>
            <a:lvl3pPr indent="-228600" lvl="2" marL="1371600" algn="l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3pPr>
            <a:lvl4pPr indent="-228600" lvl="3" marL="1828800" algn="l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6"/>
          <p:cNvSpPr/>
          <p:nvPr/>
        </p:nvSpPr>
        <p:spPr>
          <a:xfrm>
            <a:off x="239899" y="4582584"/>
            <a:ext cx="2229555" cy="39026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80" name="Google Shape;180;p16"/>
          <p:cNvSpPr/>
          <p:nvPr>
            <p:ph idx="2" type="pic"/>
          </p:nvPr>
        </p:nvSpPr>
        <p:spPr>
          <a:xfrm>
            <a:off x="-15075" y="0"/>
            <a:ext cx="9186334" cy="41858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181" name="Google Shape;181;p16"/>
          <p:cNvSpPr/>
          <p:nvPr/>
        </p:nvSpPr>
        <p:spPr>
          <a:xfrm>
            <a:off x="-42334" y="4233334"/>
            <a:ext cx="9242778" cy="91657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82" name="Google Shape;182;p16"/>
          <p:cNvSpPr txBox="1"/>
          <p:nvPr>
            <p:ph idx="1" type="body"/>
          </p:nvPr>
        </p:nvSpPr>
        <p:spPr>
          <a:xfrm>
            <a:off x="465844" y="4471120"/>
            <a:ext cx="5813600" cy="4557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83" name="Google Shape;183;p16"/>
          <p:cNvSpPr txBox="1"/>
          <p:nvPr>
            <p:ph idx="12" type="sldNum"/>
          </p:nvPr>
        </p:nvSpPr>
        <p:spPr>
          <a:xfrm>
            <a:off x="6553200" y="4698999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84" name="Google Shape;184;p16"/>
          <p:cNvGrpSpPr/>
          <p:nvPr/>
        </p:nvGrpSpPr>
        <p:grpSpPr>
          <a:xfrm>
            <a:off x="-42334" y="4185826"/>
            <a:ext cx="9203266" cy="47507"/>
            <a:chOff x="685800" y="1794746"/>
            <a:chExt cx="7772400" cy="179475"/>
          </a:xfrm>
        </p:grpSpPr>
        <p:sp>
          <p:nvSpPr>
            <p:cNvPr id="185" name="Google Shape;185;p16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86" name="Google Shape;186;p16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87" name="Google Shape;187;p16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Picture with Caption">
  <p:cSld name="1_Picture with Caption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"/>
          <p:cNvSpPr/>
          <p:nvPr/>
        </p:nvSpPr>
        <p:spPr>
          <a:xfrm>
            <a:off x="312469" y="4593469"/>
            <a:ext cx="2229555" cy="52826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90" name="Google Shape;190;p17"/>
          <p:cNvSpPr/>
          <p:nvPr>
            <p:ph idx="2" type="pic"/>
          </p:nvPr>
        </p:nvSpPr>
        <p:spPr>
          <a:xfrm>
            <a:off x="-14817" y="0"/>
            <a:ext cx="9186334" cy="41858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191" name="Google Shape;191;p17"/>
          <p:cNvSpPr txBox="1"/>
          <p:nvPr>
            <p:ph idx="1" type="body"/>
          </p:nvPr>
        </p:nvSpPr>
        <p:spPr>
          <a:xfrm>
            <a:off x="465844" y="4471120"/>
            <a:ext cx="5813600" cy="4557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6"/>
                </a:solidFill>
              </a:defRPr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92" name="Google Shape;192;p17"/>
          <p:cNvSpPr txBox="1"/>
          <p:nvPr>
            <p:ph idx="12" type="sldNum"/>
          </p:nvPr>
        </p:nvSpPr>
        <p:spPr>
          <a:xfrm>
            <a:off x="6553200" y="4698999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93" name="Google Shape;193;p17"/>
          <p:cNvGrpSpPr/>
          <p:nvPr/>
        </p:nvGrpSpPr>
        <p:grpSpPr>
          <a:xfrm>
            <a:off x="-42334" y="4185826"/>
            <a:ext cx="9203266" cy="47507"/>
            <a:chOff x="685800" y="1794746"/>
            <a:chExt cx="7772400" cy="179475"/>
          </a:xfrm>
        </p:grpSpPr>
        <p:sp>
          <p:nvSpPr>
            <p:cNvPr id="194" name="Google Shape;194;p17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Picture with Caption">
  <p:cSld name="2_Picture with Caption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8"/>
          <p:cNvSpPr/>
          <p:nvPr/>
        </p:nvSpPr>
        <p:spPr>
          <a:xfrm>
            <a:off x="363798" y="4553643"/>
            <a:ext cx="2229555" cy="58985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99" name="Google Shape;199;p18"/>
          <p:cNvSpPr/>
          <p:nvPr>
            <p:ph idx="2" type="pic"/>
          </p:nvPr>
        </p:nvSpPr>
        <p:spPr>
          <a:xfrm>
            <a:off x="-25400" y="1011586"/>
            <a:ext cx="9186334" cy="4138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200" name="Google Shape;200;p18"/>
          <p:cNvSpPr/>
          <p:nvPr/>
        </p:nvSpPr>
        <p:spPr>
          <a:xfrm>
            <a:off x="-21167" y="-3292"/>
            <a:ext cx="9178768" cy="96737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01" name="Google Shape;201;p18"/>
          <p:cNvSpPr txBox="1"/>
          <p:nvPr>
            <p:ph idx="1" type="body"/>
          </p:nvPr>
        </p:nvSpPr>
        <p:spPr>
          <a:xfrm>
            <a:off x="465844" y="231435"/>
            <a:ext cx="8220956" cy="4557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202" name="Google Shape;202;p18"/>
          <p:cNvSpPr txBox="1"/>
          <p:nvPr>
            <p:ph idx="12" type="sldNum"/>
          </p:nvPr>
        </p:nvSpPr>
        <p:spPr>
          <a:xfrm>
            <a:off x="6553200" y="4698999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203" name="Google Shape;203;p18"/>
          <p:cNvGrpSpPr/>
          <p:nvPr/>
        </p:nvGrpSpPr>
        <p:grpSpPr>
          <a:xfrm>
            <a:off x="-21168" y="964078"/>
            <a:ext cx="9175833" cy="47507"/>
            <a:chOff x="685800" y="1794746"/>
            <a:chExt cx="7772400" cy="179475"/>
          </a:xfrm>
        </p:grpSpPr>
        <p:sp>
          <p:nvSpPr>
            <p:cNvPr id="204" name="Google Shape;204;p18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205" name="Google Shape;205;p18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206" name="Google Shape;206;p18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6553200" y="4698999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3"/>
          <p:cNvSpPr txBox="1"/>
          <p:nvPr>
            <p:ph type="title"/>
          </p:nvPr>
        </p:nvSpPr>
        <p:spPr>
          <a:xfrm>
            <a:off x="310152" y="15485"/>
            <a:ext cx="8229600" cy="6936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8" name="Google Shape;28;p3"/>
          <p:cNvGrpSpPr/>
          <p:nvPr/>
        </p:nvGrpSpPr>
        <p:grpSpPr>
          <a:xfrm>
            <a:off x="-5079" y="708812"/>
            <a:ext cx="8691879" cy="47507"/>
            <a:chOff x="685800" y="1794746"/>
            <a:chExt cx="7772400" cy="179475"/>
          </a:xfrm>
        </p:grpSpPr>
        <p:sp>
          <p:nvSpPr>
            <p:cNvPr id="29" name="Google Shape;29;p3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457200" y="1104904"/>
            <a:ext cx="8082552" cy="34897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SzPts val="1600"/>
              <a:buChar char="»"/>
              <a:defRPr sz="16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and Content">
  <p:cSld name="3_Title and Conte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/>
          <p:nvPr/>
        </p:nvSpPr>
        <p:spPr>
          <a:xfrm>
            <a:off x="9" y="0"/>
            <a:ext cx="9143999" cy="5143500"/>
          </a:xfrm>
          <a:prstGeom prst="rect">
            <a:avLst/>
          </a:prstGeom>
          <a:solidFill>
            <a:srgbClr val="D7DAD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35" name="Google Shape;35;p4"/>
          <p:cNvSpPr txBox="1"/>
          <p:nvPr>
            <p:ph idx="12" type="sldNum"/>
          </p:nvPr>
        </p:nvSpPr>
        <p:spPr>
          <a:xfrm>
            <a:off x="6553200" y="4698999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" name="Google Shape;36;p4"/>
          <p:cNvSpPr txBox="1"/>
          <p:nvPr>
            <p:ph type="title"/>
          </p:nvPr>
        </p:nvSpPr>
        <p:spPr>
          <a:xfrm>
            <a:off x="310152" y="15485"/>
            <a:ext cx="8229600" cy="6936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" type="body"/>
          </p:nvPr>
        </p:nvSpPr>
        <p:spPr>
          <a:xfrm>
            <a:off x="430464" y="902369"/>
            <a:ext cx="8229600" cy="36907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38" name="Google Shape;38;p4"/>
          <p:cNvGrpSpPr/>
          <p:nvPr/>
        </p:nvGrpSpPr>
        <p:grpSpPr>
          <a:xfrm>
            <a:off x="-5079" y="708812"/>
            <a:ext cx="8691879" cy="47507"/>
            <a:chOff x="685800" y="1794746"/>
            <a:chExt cx="7772400" cy="179475"/>
          </a:xfrm>
        </p:grpSpPr>
        <p:sp>
          <p:nvSpPr>
            <p:cNvPr id="39" name="Google Shape;39;p4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pic>
        <p:nvPicPr>
          <p:cNvPr descr="1-line-bluetext-colorshield.png" id="42" name="Google Shape;42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7200" y="4699003"/>
            <a:ext cx="1809092" cy="347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" type="title">
  <p:cSld name="TITLE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-line-bluetext-colorshield.png" id="44" name="Google Shape;44;p5"/>
          <p:cNvPicPr preferRelativeResize="0"/>
          <p:nvPr/>
        </p:nvPicPr>
        <p:blipFill rotWithShape="1">
          <a:blip r:embed="rId2">
            <a:alphaModFix/>
          </a:blip>
          <a:srcRect b="-1906" l="-1" r="-156" t="0"/>
          <a:stretch/>
        </p:blipFill>
        <p:spPr>
          <a:xfrm>
            <a:off x="6585599" y="4296761"/>
            <a:ext cx="1769927" cy="6569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pennwatermark.pdf" id="45" name="Google Shape;45;p5"/>
          <p:cNvPicPr preferRelativeResize="0"/>
          <p:nvPr/>
        </p:nvPicPr>
        <p:blipFill rotWithShape="1">
          <a:blip r:embed="rId3">
            <a:alphaModFix amt="6000"/>
          </a:blip>
          <a:srcRect b="0" l="0" r="0" t="0"/>
          <a:stretch/>
        </p:blipFill>
        <p:spPr>
          <a:xfrm>
            <a:off x="199388" y="136510"/>
            <a:ext cx="3080816" cy="347289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5"/>
          <p:cNvSpPr txBox="1"/>
          <p:nvPr>
            <p:ph type="ctrTitle"/>
          </p:nvPr>
        </p:nvSpPr>
        <p:spPr>
          <a:xfrm>
            <a:off x="958151" y="1073526"/>
            <a:ext cx="7397039" cy="1747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5"/>
          <p:cNvSpPr txBox="1"/>
          <p:nvPr>
            <p:ph idx="1" type="subTitle"/>
          </p:nvPr>
        </p:nvSpPr>
        <p:spPr>
          <a:xfrm>
            <a:off x="958151" y="3255792"/>
            <a:ext cx="7397039" cy="6581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48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</a:defRPr>
            </a:lvl1pPr>
            <a:lvl2pPr lvl="1" algn="ctr">
              <a:spcBef>
                <a:spcPts val="480"/>
              </a:spcBef>
              <a:spcAft>
                <a:spcPts val="0"/>
              </a:spcAft>
              <a:buSzPts val="2400"/>
              <a:buNone/>
              <a:defRPr>
                <a:solidFill>
                  <a:srgbClr val="888894"/>
                </a:solidFill>
              </a:defRPr>
            </a:lvl2pPr>
            <a:lvl3pPr lvl="2" algn="ctr"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94"/>
                </a:solidFill>
              </a:defRPr>
            </a:lvl3pPr>
            <a:lvl4pPr lvl="3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94"/>
                </a:solidFill>
              </a:defRPr>
            </a:lvl4pPr>
            <a:lvl5pPr lvl="4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94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9pPr>
          </a:lstStyle>
          <a:p/>
        </p:txBody>
      </p:sp>
      <p:grpSp>
        <p:nvGrpSpPr>
          <p:cNvPr id="48" name="Google Shape;48;p5"/>
          <p:cNvGrpSpPr/>
          <p:nvPr/>
        </p:nvGrpSpPr>
        <p:grpSpPr>
          <a:xfrm rot="10800000">
            <a:off x="0" y="3001092"/>
            <a:ext cx="8355526" cy="57487"/>
            <a:chOff x="685800" y="1794746"/>
            <a:chExt cx="7772400" cy="179475"/>
          </a:xfrm>
        </p:grpSpPr>
        <p:sp>
          <p:nvSpPr>
            <p:cNvPr id="49" name="Google Shape;49;p5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52" name="Google Shape;52;p5"/>
          <p:cNvSpPr/>
          <p:nvPr/>
        </p:nvSpPr>
        <p:spPr>
          <a:xfrm>
            <a:off x="254010" y="4572000"/>
            <a:ext cx="2243667" cy="57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 txBox="1"/>
          <p:nvPr>
            <p:ph idx="12" type="sldNum"/>
          </p:nvPr>
        </p:nvSpPr>
        <p:spPr>
          <a:xfrm>
            <a:off x="6553200" y="4698999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" name="Google Shape;55;p6"/>
          <p:cNvSpPr txBox="1"/>
          <p:nvPr>
            <p:ph type="title"/>
          </p:nvPr>
        </p:nvSpPr>
        <p:spPr>
          <a:xfrm>
            <a:off x="310152" y="15485"/>
            <a:ext cx="8229600" cy="6936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6"/>
          <p:cNvSpPr txBox="1"/>
          <p:nvPr>
            <p:ph idx="1" type="body"/>
          </p:nvPr>
        </p:nvSpPr>
        <p:spPr>
          <a:xfrm>
            <a:off x="430464" y="902369"/>
            <a:ext cx="8229600" cy="36907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57" name="Google Shape;57;p6"/>
          <p:cNvGrpSpPr/>
          <p:nvPr/>
        </p:nvGrpSpPr>
        <p:grpSpPr>
          <a:xfrm>
            <a:off x="-5079" y="708812"/>
            <a:ext cx="8691879" cy="47507"/>
            <a:chOff x="685800" y="1794746"/>
            <a:chExt cx="7772400" cy="179475"/>
          </a:xfrm>
        </p:grpSpPr>
        <p:sp>
          <p:nvSpPr>
            <p:cNvPr id="58" name="Google Shape;58;p6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 type="obj">
  <p:cSld name="OBJEC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pennwatermark.pdf" id="62" name="Google Shape;62;p7"/>
          <p:cNvPicPr preferRelativeResize="0"/>
          <p:nvPr/>
        </p:nvPicPr>
        <p:blipFill rotWithShape="1">
          <a:blip r:embed="rId2">
            <a:alphaModFix amt="6000"/>
          </a:blip>
          <a:srcRect b="0" l="0" r="0" t="0"/>
          <a:stretch/>
        </p:blipFill>
        <p:spPr>
          <a:xfrm>
            <a:off x="199388" y="105531"/>
            <a:ext cx="3336156" cy="3745963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7"/>
          <p:cNvSpPr txBox="1"/>
          <p:nvPr>
            <p:ph type="title"/>
          </p:nvPr>
        </p:nvSpPr>
        <p:spPr>
          <a:xfrm>
            <a:off x="310152" y="15485"/>
            <a:ext cx="8229600" cy="6936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7"/>
          <p:cNvSpPr txBox="1"/>
          <p:nvPr>
            <p:ph idx="1" type="body"/>
          </p:nvPr>
        </p:nvSpPr>
        <p:spPr>
          <a:xfrm>
            <a:off x="430464" y="902369"/>
            <a:ext cx="8229600" cy="36907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7"/>
          <p:cNvSpPr txBox="1"/>
          <p:nvPr>
            <p:ph idx="12" type="sldNum"/>
          </p:nvPr>
        </p:nvSpPr>
        <p:spPr>
          <a:xfrm>
            <a:off x="6553200" y="4698999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66" name="Google Shape;66;p7"/>
          <p:cNvGrpSpPr/>
          <p:nvPr/>
        </p:nvGrpSpPr>
        <p:grpSpPr>
          <a:xfrm>
            <a:off x="-5079" y="708812"/>
            <a:ext cx="8691879" cy="47507"/>
            <a:chOff x="685800" y="1794746"/>
            <a:chExt cx="7772400" cy="179475"/>
          </a:xfrm>
        </p:grpSpPr>
        <p:sp>
          <p:nvSpPr>
            <p:cNvPr id="67" name="Google Shape;67;p7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68" name="Google Shape;68;p7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69" name="Google Shape;69;p7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mparison">
  <p:cSld name="1_Comparison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"/>
          <p:cNvSpPr/>
          <p:nvPr>
            <p:ph idx="2" type="pic"/>
          </p:nvPr>
        </p:nvSpPr>
        <p:spPr>
          <a:xfrm>
            <a:off x="4811889" y="1066670"/>
            <a:ext cx="3874912" cy="35279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72" name="Google Shape;72;p8"/>
          <p:cNvSpPr txBox="1"/>
          <p:nvPr>
            <p:ph idx="1" type="body"/>
          </p:nvPr>
        </p:nvSpPr>
        <p:spPr>
          <a:xfrm>
            <a:off x="457200" y="1066669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0" sz="2400">
                <a:solidFill>
                  <a:schemeClr val="accent3"/>
                </a:solidFill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3" name="Google Shape;73;p8"/>
          <p:cNvSpPr txBox="1"/>
          <p:nvPr>
            <p:ph idx="3" type="body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4" name="Google Shape;74;p8"/>
          <p:cNvSpPr txBox="1"/>
          <p:nvPr>
            <p:ph idx="12" type="sldNum"/>
          </p:nvPr>
        </p:nvSpPr>
        <p:spPr>
          <a:xfrm>
            <a:off x="6553200" y="4698999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5" name="Google Shape;75;p8"/>
          <p:cNvSpPr txBox="1"/>
          <p:nvPr>
            <p:ph type="title"/>
          </p:nvPr>
        </p:nvSpPr>
        <p:spPr>
          <a:xfrm>
            <a:off x="310152" y="15485"/>
            <a:ext cx="8229600" cy="6936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6" name="Google Shape;76;p8"/>
          <p:cNvGrpSpPr/>
          <p:nvPr/>
        </p:nvGrpSpPr>
        <p:grpSpPr>
          <a:xfrm>
            <a:off x="-5079" y="708812"/>
            <a:ext cx="8691879" cy="47507"/>
            <a:chOff x="685800" y="1794746"/>
            <a:chExt cx="7772400" cy="179475"/>
          </a:xfrm>
        </p:grpSpPr>
        <p:sp>
          <p:nvSpPr>
            <p:cNvPr id="77" name="Google Shape;77;p8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omparison">
  <p:cSld name="4_Comparis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pennwatermark.pdf" id="81" name="Google Shape;81;p9"/>
          <p:cNvPicPr preferRelativeResize="0"/>
          <p:nvPr/>
        </p:nvPicPr>
        <p:blipFill rotWithShape="1">
          <a:blip r:embed="rId2">
            <a:alphaModFix amt="6000"/>
          </a:blip>
          <a:srcRect b="0" l="0" r="0" t="0"/>
          <a:stretch/>
        </p:blipFill>
        <p:spPr>
          <a:xfrm>
            <a:off x="199388" y="105531"/>
            <a:ext cx="3338896" cy="374904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9"/>
          <p:cNvSpPr/>
          <p:nvPr>
            <p:ph idx="2" type="pic"/>
          </p:nvPr>
        </p:nvSpPr>
        <p:spPr>
          <a:xfrm>
            <a:off x="4811889" y="1066670"/>
            <a:ext cx="3874912" cy="35279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83" name="Google Shape;83;p9"/>
          <p:cNvSpPr txBox="1"/>
          <p:nvPr>
            <p:ph idx="1" type="body"/>
          </p:nvPr>
        </p:nvSpPr>
        <p:spPr>
          <a:xfrm>
            <a:off x="457200" y="1066669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0" sz="2400">
                <a:solidFill>
                  <a:schemeClr val="accent3"/>
                </a:solidFill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84" name="Google Shape;84;p9"/>
          <p:cNvSpPr txBox="1"/>
          <p:nvPr>
            <p:ph idx="3" type="body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85" name="Google Shape;85;p9"/>
          <p:cNvSpPr txBox="1"/>
          <p:nvPr>
            <p:ph idx="12" type="sldNum"/>
          </p:nvPr>
        </p:nvSpPr>
        <p:spPr>
          <a:xfrm>
            <a:off x="6553200" y="4698999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6" name="Google Shape;86;p9"/>
          <p:cNvSpPr txBox="1"/>
          <p:nvPr>
            <p:ph type="title"/>
          </p:nvPr>
        </p:nvSpPr>
        <p:spPr>
          <a:xfrm>
            <a:off x="310152" y="15485"/>
            <a:ext cx="8229600" cy="6936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7" name="Google Shape;87;p9"/>
          <p:cNvGrpSpPr/>
          <p:nvPr/>
        </p:nvGrpSpPr>
        <p:grpSpPr>
          <a:xfrm>
            <a:off x="-5079" y="708812"/>
            <a:ext cx="8691879" cy="47507"/>
            <a:chOff x="685800" y="1794746"/>
            <a:chExt cx="7772400" cy="179475"/>
          </a:xfrm>
        </p:grpSpPr>
        <p:sp>
          <p:nvSpPr>
            <p:cNvPr id="88" name="Google Shape;88;p9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89" name="Google Shape;89;p9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90" name="Google Shape;90;p9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0"/>
          <p:cNvSpPr txBox="1"/>
          <p:nvPr>
            <p:ph idx="1" type="body"/>
          </p:nvPr>
        </p:nvSpPr>
        <p:spPr>
          <a:xfrm>
            <a:off x="457200" y="1104904"/>
            <a:ext cx="4038600" cy="34897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SzPts val="1600"/>
              <a:buChar char="»"/>
              <a:defRPr sz="16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93" name="Google Shape;93;p10"/>
          <p:cNvSpPr txBox="1"/>
          <p:nvPr>
            <p:ph idx="2" type="body"/>
          </p:nvPr>
        </p:nvSpPr>
        <p:spPr>
          <a:xfrm>
            <a:off x="4648200" y="1104902"/>
            <a:ext cx="4038600" cy="34897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SzPts val="1600"/>
              <a:buChar char="»"/>
              <a:defRPr sz="16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94" name="Google Shape;94;p10"/>
          <p:cNvSpPr txBox="1"/>
          <p:nvPr>
            <p:ph idx="12" type="sldNum"/>
          </p:nvPr>
        </p:nvSpPr>
        <p:spPr>
          <a:xfrm>
            <a:off x="6553200" y="4698999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5" name="Google Shape;95;p10"/>
          <p:cNvSpPr txBox="1"/>
          <p:nvPr>
            <p:ph type="title"/>
          </p:nvPr>
        </p:nvSpPr>
        <p:spPr>
          <a:xfrm>
            <a:off x="310152" y="15485"/>
            <a:ext cx="8229600" cy="6936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6" name="Google Shape;96;p10"/>
          <p:cNvGrpSpPr/>
          <p:nvPr/>
        </p:nvGrpSpPr>
        <p:grpSpPr>
          <a:xfrm>
            <a:off x="-5079" y="708812"/>
            <a:ext cx="8691879" cy="47507"/>
            <a:chOff x="685800" y="1794746"/>
            <a:chExt cx="7772400" cy="179475"/>
          </a:xfrm>
        </p:grpSpPr>
        <p:sp>
          <p:nvSpPr>
            <p:cNvPr id="97" name="Google Shape;97;p10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98" name="Google Shape;98;p10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99" name="Google Shape;99;p10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1-line-bluetext-colorshield.png" id="10" name="Google Shape;10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7200" y="4699003"/>
            <a:ext cx="1809092" cy="34747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30464" y="1029708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" name="Google Shape;14;p1"/>
          <p:cNvSpPr txBox="1"/>
          <p:nvPr>
            <p:ph type="title"/>
          </p:nvPr>
        </p:nvSpPr>
        <p:spPr>
          <a:xfrm>
            <a:off x="323520" y="-19089"/>
            <a:ext cx="8229600" cy="72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b="0" i="0" sz="3600" u="none" cap="none" strike="noStrike">
                <a:solidFill>
                  <a:srgbClr val="95001A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rive.google.com/file/d/1pOVjTqHw1mgLqRW8dvWmk0lrqTTaPuZu/view" TargetMode="External"/><Relationship Id="rId4" Type="http://schemas.openxmlformats.org/officeDocument/2006/relationships/image" Target="../media/image10.jpg"/><Relationship Id="rId5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1-hlu3OfcauDe6a1syXI8ILcHu_aFfQIz/view" TargetMode="External"/><Relationship Id="rId4" Type="http://schemas.openxmlformats.org/officeDocument/2006/relationships/image" Target="../media/image15.jpg"/><Relationship Id="rId5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drive.google.com/file/d/1ekTaDWbaXSXlCxYtMLXqZjACGmh_Gl9p/view" TargetMode="External"/><Relationship Id="rId4" Type="http://schemas.openxmlformats.org/officeDocument/2006/relationships/image" Target="../media/image1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drive.google.com/file/d/1VxIyIllnLbop8CjKU2GIAzHLHK6qQev3/view" TargetMode="External"/><Relationship Id="rId4" Type="http://schemas.openxmlformats.org/officeDocument/2006/relationships/image" Target="../media/image17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www.omnisci.com/technical-glossary/volume-rendering" TargetMode="External"/><Relationship Id="rId4" Type="http://schemas.openxmlformats.org/officeDocument/2006/relationships/hyperlink" Target="https://developer.nvidia.com/gpugems/gpugems/part-vi-beyond-triangles/chapter-39-volume-rendering-techniques" TargetMode="External"/><Relationship Id="rId9" Type="http://schemas.openxmlformats.org/officeDocument/2006/relationships/hyperlink" Target="https://scholarsarchive.byu.edu/cgi/viewcontent.cgi?article=1662&amp;context=etd" TargetMode="External"/><Relationship Id="rId5" Type="http://schemas.openxmlformats.org/officeDocument/2006/relationships/hyperlink" Target="https://www.realtimerendering.com/raytracinggems/rtg2/index.html" TargetMode="External"/><Relationship Id="rId6" Type="http://schemas.openxmlformats.org/officeDocument/2006/relationships/hyperlink" Target="https://programmer.help/blogs/vulkan_-ray-tracing-11_-intersection-shader.html" TargetMode="External"/><Relationship Id="rId7" Type="http://schemas.openxmlformats.org/officeDocument/2006/relationships/hyperlink" Target="https://github.com/charles-lunarg/vk-bootstrap" TargetMode="External"/><Relationship Id="rId8" Type="http://schemas.openxmlformats.org/officeDocument/2006/relationships/hyperlink" Target="https://www.openvdb.org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developer.nvidia.com/rtx/raytracing/vkray" TargetMode="External"/><Relationship Id="rId4" Type="http://schemas.openxmlformats.org/officeDocument/2006/relationships/hyperlink" Target="https://github.com/nvpro-samples/vk_mini_path_tracer" TargetMode="External"/><Relationship Id="rId5" Type="http://schemas.openxmlformats.org/officeDocument/2006/relationships/hyperlink" Target="https://www.khronos.org/blog/vulkan-ray-tracing-best-practices-for-hybrid-rendering" TargetMode="External"/><Relationship Id="rId6" Type="http://schemas.openxmlformats.org/officeDocument/2006/relationships/hyperlink" Target="https://research.nvidia.com/sites/default/files/pubs/2020-07_Spatiotemporal-reservoir-resampling/ReSTIR.pdf" TargetMode="External"/><Relationship Id="rId7" Type="http://schemas.openxmlformats.org/officeDocument/2006/relationships/hyperlink" Target="https://dqlin.xyz/pubs/2021-sa-VOR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20.png"/><Relationship Id="rId7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png"/><Relationship Id="rId4" Type="http://schemas.openxmlformats.org/officeDocument/2006/relationships/image" Target="../media/image1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f5ndWL7mUwLhp626-_lXMure2Rv55WKN/view" TargetMode="External"/><Relationship Id="rId4" Type="http://schemas.openxmlformats.org/officeDocument/2006/relationships/image" Target="../media/image9.jpg"/><Relationship Id="rId5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9"/>
          <p:cNvSpPr txBox="1"/>
          <p:nvPr>
            <p:ph type="ctrTitle"/>
          </p:nvPr>
        </p:nvSpPr>
        <p:spPr>
          <a:xfrm>
            <a:off x="958151" y="1073526"/>
            <a:ext cx="7397100" cy="174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40"/>
              <a:buFont typeface="Gill Sans"/>
              <a:buNone/>
            </a:pPr>
            <a:r>
              <a:rPr lang="en-US" sz="3240"/>
              <a:t>Fast Volume Rendering with Spatiotemporal Reservoir Resampling</a:t>
            </a:r>
            <a:endParaRPr/>
          </a:p>
        </p:txBody>
      </p:sp>
      <p:sp>
        <p:nvSpPr>
          <p:cNvPr id="212" name="Google Shape;212;p19"/>
          <p:cNvSpPr txBox="1"/>
          <p:nvPr>
            <p:ph idx="1" type="subTitle"/>
          </p:nvPr>
        </p:nvSpPr>
        <p:spPr>
          <a:xfrm>
            <a:off x="958150" y="3255799"/>
            <a:ext cx="7397100" cy="15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20"/>
              <a:buNone/>
            </a:pPr>
            <a:r>
              <a:rPr lang="en-US" sz="1820"/>
              <a:t>Zhihao (ruanzh@seas.upenn.edu)</a:t>
            </a:r>
            <a:endParaRPr sz="182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20"/>
              <a:buNone/>
            </a:pPr>
            <a:r>
              <a:rPr lang="en-US" sz="1820"/>
              <a:t>Shubham (sshubh@seas.upenn.edu)</a:t>
            </a:r>
            <a:endParaRPr sz="182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20"/>
              <a:buNone/>
            </a:pPr>
            <a:r>
              <a:rPr lang="en-US" sz="1820"/>
              <a:t>Raymond (rayyang@seas.upenn.edu)</a:t>
            </a:r>
            <a:endParaRPr sz="1820"/>
          </a:p>
          <a:p>
            <a:pPr indent="0" lvl="0" marL="0" rtl="0" algn="l">
              <a:lnSpc>
                <a:spcPct val="100000"/>
              </a:lnSpc>
              <a:spcBef>
                <a:spcPts val="444"/>
              </a:spcBef>
              <a:spcAft>
                <a:spcPts val="0"/>
              </a:spcAft>
              <a:buSzPts val="2220"/>
              <a:buNone/>
            </a:pPr>
            <a:r>
              <a:rPr lang="en-US" sz="1820"/>
              <a:t>December 6, 2021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8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4" name="Google Shape;334;p28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1"/>
                </a:solidFill>
              </a:rPr>
              <a:t>Path </a:t>
            </a:r>
            <a:r>
              <a:rPr lang="en-US">
                <a:solidFill>
                  <a:schemeClr val="accent1"/>
                </a:solidFill>
              </a:rPr>
              <a:t>Traced Volume Rendering</a:t>
            </a:r>
            <a:endParaRPr/>
          </a:p>
        </p:txBody>
      </p:sp>
      <p:sp>
        <p:nvSpPr>
          <p:cNvPr id="335" name="Google Shape;335;p28"/>
          <p:cNvSpPr txBox="1"/>
          <p:nvPr/>
        </p:nvSpPr>
        <p:spPr>
          <a:xfrm>
            <a:off x="5799350" y="855975"/>
            <a:ext cx="30780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Gill Sans"/>
              <a:buChar char="●"/>
            </a:pPr>
            <a:r>
              <a:rPr b="1" lang="en-US" sz="1700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rPr>
              <a:t>Asset:</a:t>
            </a:r>
            <a:r>
              <a:rPr lang="en-US" sz="1700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r>
              <a:rPr lang="en-US" sz="1700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rPr>
              <a:t>Fire</a:t>
            </a:r>
            <a:endParaRPr sz="1700">
              <a:solidFill>
                <a:schemeClr val="accent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Gill Sans"/>
              <a:buChar char="●"/>
            </a:pPr>
            <a:r>
              <a:rPr b="1" lang="en-US" sz="1700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rPr>
              <a:t>Voxel Count:</a:t>
            </a:r>
            <a:r>
              <a:rPr lang="en-US" sz="1700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r>
              <a:rPr lang="en-US" sz="1700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rPr>
              <a:t>8,598,517</a:t>
            </a:r>
            <a:endParaRPr sz="1700">
              <a:solidFill>
                <a:schemeClr val="accent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Gill Sans"/>
              <a:buChar char="●"/>
            </a:pPr>
            <a:r>
              <a:rPr b="1" lang="en-US" sz="1700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rPr>
              <a:t>FPS:</a:t>
            </a:r>
            <a:r>
              <a:rPr lang="en-US" sz="1700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rPr>
              <a:t> 147.1</a:t>
            </a:r>
            <a:endParaRPr sz="1700">
              <a:solidFill>
                <a:schemeClr val="accent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36" name="Google Shape;336;p28" title="Desktop 2021.12.06 - 13.46.37.04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0150" y="932175"/>
            <a:ext cx="5489200" cy="3766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46050" y="1830263"/>
            <a:ext cx="2943624" cy="1926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9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4" name="Google Shape;344;p29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1"/>
                </a:solidFill>
              </a:rPr>
              <a:t>Path </a:t>
            </a:r>
            <a:r>
              <a:rPr lang="en-US">
                <a:solidFill>
                  <a:schemeClr val="accent1"/>
                </a:solidFill>
              </a:rPr>
              <a:t>Traced Volume Rendering</a:t>
            </a:r>
            <a:endParaRPr/>
          </a:p>
        </p:txBody>
      </p:sp>
      <p:sp>
        <p:nvSpPr>
          <p:cNvPr id="345" name="Google Shape;345;p29"/>
          <p:cNvSpPr txBox="1"/>
          <p:nvPr/>
        </p:nvSpPr>
        <p:spPr>
          <a:xfrm>
            <a:off x="5797675" y="857250"/>
            <a:ext cx="32559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Gill Sans"/>
              <a:buChar char="●"/>
            </a:pPr>
            <a:r>
              <a:rPr b="1" lang="en-US" sz="1700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rPr>
              <a:t>Asset: </a:t>
            </a:r>
            <a:r>
              <a:rPr lang="en-US" sz="1700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rPr>
              <a:t>Rabbit</a:t>
            </a:r>
            <a:endParaRPr sz="1700">
              <a:solidFill>
                <a:schemeClr val="accent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Gill Sans"/>
              <a:buChar char="●"/>
            </a:pPr>
            <a:r>
              <a:rPr b="1" lang="en-US" sz="1700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rPr>
              <a:t>Voxel Count:</a:t>
            </a:r>
            <a:r>
              <a:rPr lang="en-US" sz="1700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rPr>
              <a:t> 19,209,249</a:t>
            </a:r>
            <a:endParaRPr sz="1700">
              <a:solidFill>
                <a:schemeClr val="accent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Gill Sans"/>
              <a:buChar char="●"/>
            </a:pPr>
            <a:r>
              <a:rPr b="1" lang="en-US" sz="1700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rPr>
              <a:t>FPS: </a:t>
            </a:r>
            <a:r>
              <a:rPr lang="en-US" sz="1700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rPr>
              <a:t>130.9</a:t>
            </a:r>
            <a:endParaRPr sz="1700">
              <a:solidFill>
                <a:schemeClr val="accent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46" name="Google Shape;346;p29" title="Desktop 2021.12.06 - 13.45.20.03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0150" y="932175"/>
            <a:ext cx="5489200" cy="3766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59138" y="1812239"/>
            <a:ext cx="2517450" cy="2006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0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4" name="Google Shape;354;p30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ReSTIR with GLTF Scene</a:t>
            </a:r>
            <a:endParaRPr/>
          </a:p>
        </p:txBody>
      </p:sp>
      <p:pic>
        <p:nvPicPr>
          <p:cNvPr id="355" name="Google Shape;355;p30" title="volume_restir   FPS = 38.00 2021-12-06 15-08-07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0150" y="953900"/>
            <a:ext cx="5489198" cy="3745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1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2" name="Google Shape;362;p31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Restir with GLTF</a:t>
            </a:r>
            <a:endParaRPr/>
          </a:p>
        </p:txBody>
      </p:sp>
      <p:pic>
        <p:nvPicPr>
          <p:cNvPr id="363" name="Google Shape;363;p31" title="volume_restir   FPS = 22.00 2021-12-06 15-06-34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861474"/>
            <a:ext cx="5116700" cy="383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2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0" name="Google Shape;370;p32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Questions and Suggestions</a:t>
            </a:r>
            <a:endParaRPr/>
          </a:p>
        </p:txBody>
      </p:sp>
      <p:sp>
        <p:nvSpPr>
          <p:cNvPr id="371" name="Google Shape;371;p32"/>
          <p:cNvSpPr txBox="1"/>
          <p:nvPr>
            <p:ph idx="1" type="body"/>
          </p:nvPr>
        </p:nvSpPr>
        <p:spPr>
          <a:xfrm>
            <a:off x="457200" y="1104904"/>
            <a:ext cx="8082600" cy="3489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Intersection Shader works with our vulkan raytraced pipeline but not with Restir Pipeline.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3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8" name="Google Shape;378;p33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379" name="Google Shape;379;p33"/>
          <p:cNvSpPr txBox="1"/>
          <p:nvPr>
            <p:ph idx="1" type="body"/>
          </p:nvPr>
        </p:nvSpPr>
        <p:spPr>
          <a:xfrm>
            <a:off x="457200" y="1104904"/>
            <a:ext cx="8082600" cy="3489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200"/>
              <a:t>[1] </a:t>
            </a:r>
            <a:r>
              <a:rPr lang="en-US" sz="2200" u="sng">
                <a:solidFill>
                  <a:schemeClr val="hlink"/>
                </a:solidFill>
                <a:hlinkClick r:id="rId3"/>
              </a:rPr>
              <a:t>Volume Rendering</a:t>
            </a:r>
            <a:endParaRPr sz="2200"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200"/>
              <a:t>[2] </a:t>
            </a:r>
            <a:r>
              <a:rPr lang="en-US" sz="2200" u="sng">
                <a:solidFill>
                  <a:schemeClr val="hlink"/>
                </a:solidFill>
                <a:hlinkClick r:id="rId4"/>
              </a:rPr>
              <a:t>Volume Rendering (Nvidia)</a:t>
            </a:r>
            <a:endParaRPr sz="2200"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200"/>
              <a:t>[3] </a:t>
            </a:r>
            <a:r>
              <a:rPr lang="en-US" sz="2200" u="sng">
                <a:solidFill>
                  <a:schemeClr val="dk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Ray Tracing Gems II</a:t>
            </a:r>
            <a:endParaRPr sz="2200"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200"/>
              <a:t>[4] </a:t>
            </a:r>
            <a:r>
              <a:rPr lang="en-US" sz="2200" u="sng">
                <a:solidFill>
                  <a:schemeClr val="dk1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Vulkan Ray Tracing with Intersection Shaders</a:t>
            </a:r>
            <a:endParaRPr sz="2200"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200"/>
              <a:t>[5] </a:t>
            </a:r>
            <a:r>
              <a:rPr lang="en-US" sz="2200" u="sng">
                <a:solidFill>
                  <a:schemeClr val="hlink"/>
                </a:solidFill>
                <a:hlinkClick r:id="rId7"/>
              </a:rPr>
              <a:t>VK-Bootstrap</a:t>
            </a:r>
            <a:endParaRPr sz="2200"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200"/>
              <a:t>[6] </a:t>
            </a:r>
            <a:r>
              <a:rPr lang="en-US" sz="2200" u="sng">
                <a:solidFill>
                  <a:schemeClr val="hlink"/>
                </a:solidFill>
                <a:hlinkClick r:id="rId8"/>
              </a:rPr>
              <a:t>OpenVDB</a:t>
            </a:r>
            <a:endParaRPr sz="2200"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200"/>
              <a:t>[7] </a:t>
            </a:r>
            <a:r>
              <a:rPr lang="en-US" sz="2200" u="sng">
                <a:solidFill>
                  <a:schemeClr val="dk1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Importance Resampling for Global Illumination</a:t>
            </a:r>
            <a:endParaRPr sz="2200"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4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6" name="Google Shape;386;p34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387" name="Google Shape;387;p34"/>
          <p:cNvSpPr txBox="1"/>
          <p:nvPr>
            <p:ph idx="1" type="body"/>
          </p:nvPr>
        </p:nvSpPr>
        <p:spPr>
          <a:xfrm>
            <a:off x="457200" y="1104904"/>
            <a:ext cx="8082600" cy="3489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200"/>
              <a:t>[8] </a:t>
            </a:r>
            <a:r>
              <a:rPr lang="en-US" sz="2200" u="sng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Vulkan Ray Tracing Tutorial</a:t>
            </a:r>
            <a:endParaRPr sz="2200"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200"/>
              <a:t>[9] </a:t>
            </a:r>
            <a:r>
              <a:rPr lang="en-US" sz="2200" u="sng">
                <a:solidFill>
                  <a:schemeClr val="dk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NVPRO Vulkan Mini Path Tracer</a:t>
            </a:r>
            <a:endParaRPr sz="2200"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200"/>
              <a:t>[10] </a:t>
            </a:r>
            <a:r>
              <a:rPr lang="en-US" sz="2200" u="sng">
                <a:solidFill>
                  <a:schemeClr val="hlink"/>
                </a:solidFill>
                <a:hlinkClick r:id="rId5"/>
              </a:rPr>
              <a:t>Khronos Best Practices for Hybrid Rendering</a:t>
            </a:r>
            <a:endParaRPr sz="2200"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200"/>
              <a:t>[11] </a:t>
            </a:r>
            <a:r>
              <a:rPr lang="en-US" sz="2200" u="sng">
                <a:solidFill>
                  <a:schemeClr val="dk1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Spatiotemporal reservoir resampling for real-time ray tracing with dynamic direct lighting</a:t>
            </a:r>
            <a:r>
              <a:rPr lang="en-US" sz="2200"/>
              <a:t> (SIGGRAPH 2020)</a:t>
            </a:r>
            <a:endParaRPr sz="2200"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200"/>
              <a:t>[12] </a:t>
            </a:r>
            <a:r>
              <a:rPr lang="en-US" sz="2200" u="sng">
                <a:solidFill>
                  <a:schemeClr val="dk1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Fast Volume Rendering with Spatiotemporal Reservoir Resampling</a:t>
            </a:r>
            <a:r>
              <a:rPr lang="en-US" sz="2200"/>
              <a:t> (SIGGRAPH 2021)</a:t>
            </a:r>
            <a:endParaRPr sz="2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0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8" name="Google Shape;218;p20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</a:pPr>
            <a:r>
              <a:rPr lang="en-US"/>
              <a:t>Milestones</a:t>
            </a:r>
            <a:endParaRPr/>
          </a:p>
        </p:txBody>
      </p:sp>
      <p:pic>
        <p:nvPicPr>
          <p:cNvPr id="219" name="Google Shape;2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61490"/>
            <a:ext cx="8690790" cy="3685109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0"/>
          <p:cNvSpPr/>
          <p:nvPr/>
        </p:nvSpPr>
        <p:spPr>
          <a:xfrm>
            <a:off x="240700" y="2637150"/>
            <a:ext cx="7588500" cy="836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7" name="Google Shape;227;p21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Overview of Project</a:t>
            </a:r>
            <a:endParaRPr/>
          </a:p>
        </p:txBody>
      </p:sp>
      <p:grpSp>
        <p:nvGrpSpPr>
          <p:cNvPr id="228" name="Google Shape;228;p21"/>
          <p:cNvGrpSpPr/>
          <p:nvPr/>
        </p:nvGrpSpPr>
        <p:grpSpPr>
          <a:xfrm>
            <a:off x="757298" y="3565545"/>
            <a:ext cx="6208210" cy="816215"/>
            <a:chOff x="1593000" y="2322568"/>
            <a:chExt cx="5957975" cy="643500"/>
          </a:xfrm>
        </p:grpSpPr>
        <p:sp>
          <p:nvSpPr>
            <p:cNvPr id="229" name="Google Shape;229;p21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1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1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1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solidFill>
                    <a:schemeClr val="lt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Last Minute Touch Ups</a:t>
              </a:r>
              <a:endParaRPr sz="10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33" name="Google Shape;233;p2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1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5" name="Google Shape;235;p21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-US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ReadME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-US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Extend GUI’s Interactivity 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-US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Final Code Refactor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6" name="Google Shape;236;p21"/>
          <p:cNvGrpSpPr/>
          <p:nvPr/>
        </p:nvGrpSpPr>
        <p:grpSpPr>
          <a:xfrm>
            <a:off x="757298" y="2734914"/>
            <a:ext cx="6208210" cy="816215"/>
            <a:chOff x="1593000" y="2322568"/>
            <a:chExt cx="5957975" cy="643500"/>
          </a:xfrm>
        </p:grpSpPr>
        <p:sp>
          <p:nvSpPr>
            <p:cNvPr id="237" name="Google Shape;237;p21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1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1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1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Exploring ReSTIR and VDB with ReSTIR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1" name="Google Shape;241;p2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1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43" name="Google Shape;243;p21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-US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Reservoirs, Lights, and other </a:t>
              </a:r>
              <a:r>
                <a:rPr lang="en-US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Structs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-US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ReSTIR Algorithm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-US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Adaptation of Algorithm for Volume Rendering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4" name="Google Shape;244;p21"/>
          <p:cNvGrpSpPr/>
          <p:nvPr/>
        </p:nvGrpSpPr>
        <p:grpSpPr>
          <a:xfrm>
            <a:off x="757298" y="1904326"/>
            <a:ext cx="6208210" cy="816215"/>
            <a:chOff x="1593000" y="2322568"/>
            <a:chExt cx="5957975" cy="643500"/>
          </a:xfrm>
        </p:grpSpPr>
        <p:sp>
          <p:nvSpPr>
            <p:cNvPr id="245" name="Google Shape;245;p21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1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1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1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Exploring Vulkan 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9" name="Google Shape;249;p2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1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51" name="Google Shape;251;p21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-US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Vulkan Ray Tracing Shaders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-US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Vulkan TLAS &amp; BLAS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-US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Vulkan with OpenVDB Assets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52" name="Google Shape;252;p21"/>
          <p:cNvGrpSpPr/>
          <p:nvPr/>
        </p:nvGrpSpPr>
        <p:grpSpPr>
          <a:xfrm>
            <a:off x="757298" y="1073718"/>
            <a:ext cx="6208210" cy="816215"/>
            <a:chOff x="1593000" y="2322568"/>
            <a:chExt cx="5957975" cy="643500"/>
          </a:xfrm>
        </p:grpSpPr>
        <p:sp>
          <p:nvSpPr>
            <p:cNvPr id="253" name="Google Shape;253;p21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1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1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1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Project Setup Steps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7" name="Google Shape;257;p2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1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59" name="Google Shape;259;p21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-US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Basic</a:t>
              </a:r>
              <a:r>
                <a:rPr lang="en-US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 Vulkan Pipeline 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-US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Vulkan Pipeline with Vertex/Index Buffers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-US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OpenVDB Integration 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260" name="Google Shape;26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6102" y="1066540"/>
            <a:ext cx="710600" cy="83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1"/>
          <p:cNvPicPr preferRelativeResize="0"/>
          <p:nvPr/>
        </p:nvPicPr>
        <p:blipFill rotWithShape="1">
          <a:blip r:embed="rId4">
            <a:alphaModFix/>
          </a:blip>
          <a:srcRect b="0" l="14040" r="14284" t="8958"/>
          <a:stretch/>
        </p:blipFill>
        <p:spPr>
          <a:xfrm>
            <a:off x="6965502" y="1066540"/>
            <a:ext cx="710602" cy="83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65500" y="2727750"/>
            <a:ext cx="1421201" cy="83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65500" y="3565550"/>
            <a:ext cx="1421199" cy="81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65500" y="1904325"/>
            <a:ext cx="1421200" cy="81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2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1" name="Google Shape;271;p22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Overview OpenVDB</a:t>
            </a:r>
            <a:endParaRPr/>
          </a:p>
        </p:txBody>
      </p:sp>
      <p:pic>
        <p:nvPicPr>
          <p:cNvPr id="272" name="Google Shape;27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275" y="1050125"/>
            <a:ext cx="3251701" cy="348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1575" y="792951"/>
            <a:ext cx="4040873" cy="4350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3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0" name="Google Shape;280;p23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Power of VDB</a:t>
            </a:r>
            <a:endParaRPr/>
          </a:p>
        </p:txBody>
      </p:sp>
      <p:sp>
        <p:nvSpPr>
          <p:cNvPr id="281" name="Google Shape;281;p23"/>
          <p:cNvSpPr txBox="1"/>
          <p:nvPr>
            <p:ph idx="1" type="body"/>
          </p:nvPr>
        </p:nvSpPr>
        <p:spPr>
          <a:xfrm>
            <a:off x="457200" y="1104904"/>
            <a:ext cx="8082600" cy="3489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Fast random and sequential data access.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Memory efficient.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Adaptive resolution.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Dynamic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4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8" name="Google Shape;288;p24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Overview ReSTIR</a:t>
            </a:r>
            <a:endParaRPr/>
          </a:p>
        </p:txBody>
      </p:sp>
      <p:sp>
        <p:nvSpPr>
          <p:cNvPr id="289" name="Google Shape;289;p24"/>
          <p:cNvSpPr/>
          <p:nvPr/>
        </p:nvSpPr>
        <p:spPr>
          <a:xfrm>
            <a:off x="3659286" y="1355530"/>
            <a:ext cx="1825500" cy="525300"/>
          </a:xfrm>
          <a:prstGeom prst="rect">
            <a:avLst/>
          </a:prstGeom>
          <a:solidFill>
            <a:srgbClr val="80201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Fast Volume Rendering with ReSTIR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0" name="Google Shape;290;p24"/>
          <p:cNvSpPr/>
          <p:nvPr/>
        </p:nvSpPr>
        <p:spPr>
          <a:xfrm>
            <a:off x="1652938" y="2347302"/>
            <a:ext cx="1825500" cy="525300"/>
          </a:xfrm>
          <a:prstGeom prst="rect">
            <a:avLst/>
          </a:prstGeom>
          <a:solidFill>
            <a:srgbClr val="B02C2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ReSTIR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1" name="Google Shape;291;p24"/>
          <p:cNvSpPr/>
          <p:nvPr/>
        </p:nvSpPr>
        <p:spPr>
          <a:xfrm>
            <a:off x="5665522" y="2347302"/>
            <a:ext cx="1825500" cy="525300"/>
          </a:xfrm>
          <a:prstGeom prst="rect">
            <a:avLst/>
          </a:prstGeom>
          <a:solidFill>
            <a:srgbClr val="B02C2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PT Reservoir Sweep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2" name="Google Shape;292;p24"/>
          <p:cNvSpPr/>
          <p:nvPr/>
        </p:nvSpPr>
        <p:spPr>
          <a:xfrm>
            <a:off x="6668709" y="3262666"/>
            <a:ext cx="1825500" cy="525300"/>
          </a:xfrm>
          <a:prstGeom prst="rect">
            <a:avLst/>
          </a:prstGeom>
          <a:solidFill>
            <a:srgbClr val="D8382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OpenVDB TLAS/BLAS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" name="Google Shape;293;p24"/>
          <p:cNvSpPr/>
          <p:nvPr/>
        </p:nvSpPr>
        <p:spPr>
          <a:xfrm>
            <a:off x="4662423" y="3262666"/>
            <a:ext cx="1825500" cy="525300"/>
          </a:xfrm>
          <a:prstGeom prst="rect">
            <a:avLst/>
          </a:prstGeom>
          <a:solidFill>
            <a:srgbClr val="D8382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Ray Tracing Shaders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4" name="Google Shape;294;p24"/>
          <p:cNvSpPr/>
          <p:nvPr/>
        </p:nvSpPr>
        <p:spPr>
          <a:xfrm>
            <a:off x="2656125" y="3262666"/>
            <a:ext cx="1825500" cy="525300"/>
          </a:xfrm>
          <a:prstGeom prst="rect">
            <a:avLst/>
          </a:prstGeom>
          <a:solidFill>
            <a:srgbClr val="D8382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Structures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5" name="Google Shape;295;p24"/>
          <p:cNvSpPr/>
          <p:nvPr/>
        </p:nvSpPr>
        <p:spPr>
          <a:xfrm>
            <a:off x="649839" y="3262666"/>
            <a:ext cx="1825500" cy="525300"/>
          </a:xfrm>
          <a:prstGeom prst="rect">
            <a:avLst/>
          </a:prstGeom>
          <a:solidFill>
            <a:srgbClr val="D8382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eTriangle RT Shaders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6" name="Google Shape;296;p24"/>
          <p:cNvCxnSpPr>
            <a:stCxn id="289" idx="2"/>
            <a:endCxn id="291" idx="0"/>
          </p:cNvCxnSpPr>
          <p:nvPr/>
        </p:nvCxnSpPr>
        <p:spPr>
          <a:xfrm flipH="1" rot="-5400000">
            <a:off x="5341836" y="1111030"/>
            <a:ext cx="466500" cy="20061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7" name="Google Shape;297;p24"/>
          <p:cNvCxnSpPr>
            <a:stCxn id="290" idx="0"/>
            <a:endCxn id="289" idx="2"/>
          </p:cNvCxnSpPr>
          <p:nvPr/>
        </p:nvCxnSpPr>
        <p:spPr>
          <a:xfrm rot="-5400000">
            <a:off x="3335638" y="1110852"/>
            <a:ext cx="466500" cy="20064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8" name="Google Shape;298;p24"/>
          <p:cNvCxnSpPr>
            <a:stCxn id="290" idx="2"/>
            <a:endCxn id="294" idx="0"/>
          </p:cNvCxnSpPr>
          <p:nvPr/>
        </p:nvCxnSpPr>
        <p:spPr>
          <a:xfrm flipH="1" rot="-5400000">
            <a:off x="2872288" y="2566002"/>
            <a:ext cx="390000" cy="1003200"/>
          </a:xfrm>
          <a:prstGeom prst="bentConnector3">
            <a:avLst>
              <a:gd fmla="val 50008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9" name="Google Shape;299;p24"/>
          <p:cNvCxnSpPr>
            <a:stCxn id="295" idx="0"/>
            <a:endCxn id="290" idx="2"/>
          </p:cNvCxnSpPr>
          <p:nvPr/>
        </p:nvCxnSpPr>
        <p:spPr>
          <a:xfrm rot="-5400000">
            <a:off x="1869189" y="2566066"/>
            <a:ext cx="390000" cy="1003200"/>
          </a:xfrm>
          <a:prstGeom prst="bentConnector3">
            <a:avLst>
              <a:gd fmla="val 50008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0" name="Google Shape;300;p24"/>
          <p:cNvCxnSpPr>
            <a:stCxn id="291" idx="2"/>
            <a:endCxn id="292" idx="0"/>
          </p:cNvCxnSpPr>
          <p:nvPr/>
        </p:nvCxnSpPr>
        <p:spPr>
          <a:xfrm flipH="1" rot="-5400000">
            <a:off x="6884872" y="2566002"/>
            <a:ext cx="390000" cy="1003200"/>
          </a:xfrm>
          <a:prstGeom prst="bentConnector3">
            <a:avLst>
              <a:gd fmla="val 50008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1" name="Google Shape;301;p24"/>
          <p:cNvCxnSpPr>
            <a:stCxn id="293" idx="0"/>
            <a:endCxn id="291" idx="2"/>
          </p:cNvCxnSpPr>
          <p:nvPr/>
        </p:nvCxnSpPr>
        <p:spPr>
          <a:xfrm rot="-5400000">
            <a:off x="5881773" y="2566066"/>
            <a:ext cx="390000" cy="1003200"/>
          </a:xfrm>
          <a:prstGeom prst="bentConnector3">
            <a:avLst>
              <a:gd fmla="val 50008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5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8" name="Google Shape;308;p25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We Have Completed</a:t>
            </a:r>
            <a:endParaRPr/>
          </a:p>
        </p:txBody>
      </p:sp>
      <p:sp>
        <p:nvSpPr>
          <p:cNvPr id="309" name="Google Shape;309;p25"/>
          <p:cNvSpPr txBox="1"/>
          <p:nvPr>
            <p:ph idx="1" type="body"/>
          </p:nvPr>
        </p:nvSpPr>
        <p:spPr>
          <a:xfrm>
            <a:off x="457200" y="1104904"/>
            <a:ext cx="8082600" cy="3489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Vulkan Rasterized Pipeline with Volumetric Assets.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Vulkan Path Tracing Pipeline with Volumetric Assets.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Vulkan Raytraced Restir Pipeline with GLTF. (</a:t>
            </a:r>
            <a:r>
              <a:rPr lang="en-US" sz="2200"/>
              <a:t>Creating the Scene</a:t>
            </a:r>
            <a:r>
              <a:rPr lang="en-US" sz="2200"/>
              <a:t>)</a:t>
            </a:r>
            <a:endParaRPr sz="2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6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6" name="Google Shape;316;p26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We Have Left</a:t>
            </a:r>
            <a:endParaRPr/>
          </a:p>
        </p:txBody>
      </p:sp>
      <p:sp>
        <p:nvSpPr>
          <p:cNvPr id="317" name="Google Shape;317;p26"/>
          <p:cNvSpPr txBox="1"/>
          <p:nvPr>
            <p:ph idx="1" type="body"/>
          </p:nvPr>
        </p:nvSpPr>
        <p:spPr>
          <a:xfrm>
            <a:off x="457200" y="1104903"/>
            <a:ext cx="7997400" cy="1177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Integrating Volume Restir Pipeline with with Volumetric Assets.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7"/>
          <p:cNvSpPr txBox="1"/>
          <p:nvPr>
            <p:ph idx="12" type="sldNum"/>
          </p:nvPr>
        </p:nvSpPr>
        <p:spPr>
          <a:xfrm>
            <a:off x="6553200" y="4698999"/>
            <a:ext cx="21336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4" name="Google Shape;324;p27"/>
          <p:cNvSpPr txBox="1"/>
          <p:nvPr>
            <p:ph type="title"/>
          </p:nvPr>
        </p:nvSpPr>
        <p:spPr>
          <a:xfrm>
            <a:off x="310152" y="15485"/>
            <a:ext cx="8229600" cy="6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Path Traced Volume Rendering</a:t>
            </a:r>
            <a:endParaRPr/>
          </a:p>
        </p:txBody>
      </p:sp>
      <p:pic>
        <p:nvPicPr>
          <p:cNvPr id="325" name="Google Shape;325;p27" title="Desktop 2021.12.06 - 13.47.56.05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0150" y="932175"/>
            <a:ext cx="5489200" cy="3766825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27"/>
          <p:cNvSpPr txBox="1"/>
          <p:nvPr/>
        </p:nvSpPr>
        <p:spPr>
          <a:xfrm>
            <a:off x="5799350" y="855975"/>
            <a:ext cx="31254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Gill Sans"/>
              <a:buChar char="●"/>
            </a:pPr>
            <a:r>
              <a:rPr b="1" lang="en-US" sz="1700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rPr>
              <a:t>Asset:</a:t>
            </a:r>
            <a:r>
              <a:rPr lang="en-US" sz="1700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rPr>
              <a:t> Explosion</a:t>
            </a:r>
            <a:endParaRPr sz="1700">
              <a:solidFill>
                <a:schemeClr val="accent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Gill Sans"/>
              <a:buChar char="●"/>
            </a:pPr>
            <a:r>
              <a:rPr b="1" lang="en-US" sz="1700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rPr>
              <a:t>Voxel Count:</a:t>
            </a:r>
            <a:r>
              <a:rPr lang="en-US" sz="1700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rPr>
              <a:t> 7,896,906</a:t>
            </a:r>
            <a:endParaRPr sz="1700">
              <a:solidFill>
                <a:schemeClr val="accent6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Gill Sans"/>
              <a:buChar char="●"/>
            </a:pPr>
            <a:r>
              <a:rPr b="1" lang="en-US" sz="1700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rPr>
              <a:t>FPS: </a:t>
            </a:r>
            <a:r>
              <a:rPr lang="en-US" sz="1700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rPr>
              <a:t>133.0</a:t>
            </a:r>
            <a:endParaRPr sz="1700">
              <a:solidFill>
                <a:schemeClr val="accent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27" name="Google Shape;327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6980" y="1830273"/>
            <a:ext cx="2461771" cy="192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Custom 23">
      <a:dk1>
        <a:srgbClr val="00144D"/>
      </a:dk1>
      <a:lt1>
        <a:srgbClr val="FFFFFF"/>
      </a:lt1>
      <a:dk2>
        <a:srgbClr val="57000A"/>
      </a:dk2>
      <a:lt2>
        <a:srgbClr val="82AFD3"/>
      </a:lt2>
      <a:accent1>
        <a:srgbClr val="95001A"/>
      </a:accent1>
      <a:accent2>
        <a:srgbClr val="C0504D"/>
      </a:accent2>
      <a:accent3>
        <a:srgbClr val="045EA7"/>
      </a:accent3>
      <a:accent4>
        <a:srgbClr val="F2C100"/>
      </a:accent4>
      <a:accent5>
        <a:srgbClr val="00144D"/>
      </a:accent5>
      <a:accent6>
        <a:srgbClr val="44464B"/>
      </a:accent6>
      <a:hlink>
        <a:srgbClr val="00144D"/>
      </a:hlink>
      <a:folHlink>
        <a:srgbClr val="82AFD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